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mp3" ContentType="audio/unknown"/>
  <Default Extension="rels" ContentType="application/vnd.openxmlformats-package.relationships+xml"/>
  <Default Extension="WAV" ContentType="audio/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7" r:id="rId35"/>
    <p:sldId id="378" r:id="rId36"/>
    <p:sldId id="448" r:id="rId37"/>
    <p:sldId id="379" r:id="rId38"/>
    <p:sldId id="446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70" r:id="rId56"/>
    <p:sldId id="538" r:id="rId57"/>
    <p:sldId id="457" r:id="rId58"/>
    <p:sldId id="389" r:id="rId59"/>
    <p:sldId id="458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540" r:id="rId71"/>
    <p:sldId id="329" r:id="rId72"/>
    <p:sldId id="539" r:id="rId73"/>
    <p:sldId id="330" r:id="rId7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4" end="147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426" autoAdjust="0"/>
    <p:restoredTop sz="90929"/>
  </p:normalViewPr>
  <p:slideViewPr>
    <p:cSldViewPr>
      <p:cViewPr>
        <p:scale>
          <a:sx n="50" d="100"/>
          <a:sy n="50" d="100"/>
        </p:scale>
        <p:origin x="-1816" y="-1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printerSettings" Target="printerSettings/printerSettings1.bin"/><Relationship Id="rId76" Type="http://schemas.openxmlformats.org/officeDocument/2006/relationships/presProps" Target="presProps.xml"/><Relationship Id="rId77" Type="http://schemas.openxmlformats.org/officeDocument/2006/relationships/viewProps" Target="viewProps.xml"/><Relationship Id="rId78" Type="http://schemas.openxmlformats.org/officeDocument/2006/relationships/theme" Target="theme/theme1.xml"/><Relationship Id="rId79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BE9-0CE1-42A1-AFCF-B2BF8BCC4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2CA3-1799-4029-9EB7-F26F604E8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6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981200"/>
            <a:ext cx="19431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56769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075-B497-4EF6-9292-6F3CA31A15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9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9CE1B-51AB-4E40-87A4-48B7C23C8C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DCF65-C838-4460-A3D8-DDE8B69BC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2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C486C-69D5-4115-819E-2E5AE86EF0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6D4CA-484F-41FF-BDC9-A50E241160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B5E70-1F20-4F8C-8F36-166F892659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2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58506-EA70-4C0F-AE14-3D7EA49CB9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0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4B902-D271-46BE-A92A-F6DC8F755F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0A1A-CF63-4113-90FE-82CEB7BAAB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9F4FE1-D2DB-41CB-A69C-13EB8B9BFB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4" Type="http://schemas.openxmlformats.org/officeDocument/2006/relationships/audio" Target="../media/media2.WAV"/><Relationship Id="rId5" Type="http://schemas.microsoft.com/office/2007/relationships/media" Target="../media/media3.WAV"/><Relationship Id="rId6" Type="http://schemas.openxmlformats.org/officeDocument/2006/relationships/audio" Target="../media/media3.WAV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1" Type="http://schemas.microsoft.com/office/2007/relationships/media" Target="../media/media6.mp3"/><Relationship Id="rId2" Type="http://schemas.openxmlformats.org/officeDocument/2006/relationships/audio" Target="../media/media6.mp3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1" Type="http://schemas.microsoft.com/office/2007/relationships/media" Target="../media/media7.WAV"/><Relationship Id="rId2" Type="http://schemas.openxmlformats.org/officeDocument/2006/relationships/audio" Target="../media/media7.WAV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slide" Target="slide41.xml"/><Relationship Id="rId21" Type="http://schemas.openxmlformats.org/officeDocument/2006/relationships/slide" Target="slide43.xml"/><Relationship Id="rId22" Type="http://schemas.openxmlformats.org/officeDocument/2006/relationships/slide" Target="slide45.xml"/><Relationship Id="rId23" Type="http://schemas.openxmlformats.org/officeDocument/2006/relationships/slide" Target="slide47.xml"/><Relationship Id="rId24" Type="http://schemas.openxmlformats.org/officeDocument/2006/relationships/slide" Target="slide49.xml"/><Relationship Id="rId25" Type="http://schemas.openxmlformats.org/officeDocument/2006/relationships/slide" Target="slide51.xml"/><Relationship Id="rId26" Type="http://schemas.openxmlformats.org/officeDocument/2006/relationships/slide" Target="slide53.xml"/><Relationship Id="rId27" Type="http://schemas.openxmlformats.org/officeDocument/2006/relationships/slide" Target="slide55.xml"/><Relationship Id="rId28" Type="http://schemas.openxmlformats.org/officeDocument/2006/relationships/slide" Target="slide58.xml"/><Relationship Id="rId29" Type="http://schemas.openxmlformats.org/officeDocument/2006/relationships/slide" Target="slide60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4" Type="http://schemas.openxmlformats.org/officeDocument/2006/relationships/slide" Target="slide9.xml"/><Relationship Id="rId5" Type="http://schemas.openxmlformats.org/officeDocument/2006/relationships/slide" Target="slide11.xml"/><Relationship Id="rId30" Type="http://schemas.openxmlformats.org/officeDocument/2006/relationships/slide" Target="slide62.xml"/><Relationship Id="rId31" Type="http://schemas.openxmlformats.org/officeDocument/2006/relationships/slide" Target="slide64.xml"/><Relationship Id="rId32" Type="http://schemas.openxmlformats.org/officeDocument/2006/relationships/slide" Target="slide66.xml"/><Relationship Id="rId9" Type="http://schemas.openxmlformats.org/officeDocument/2006/relationships/slide" Target="slide21.xml"/><Relationship Id="rId6" Type="http://schemas.openxmlformats.org/officeDocument/2006/relationships/slide" Target="slide13.xml"/><Relationship Id="rId7" Type="http://schemas.openxmlformats.org/officeDocument/2006/relationships/slide" Target="slide15.xml"/><Relationship Id="rId8" Type="http://schemas.openxmlformats.org/officeDocument/2006/relationships/slide" Target="slide17.xml"/><Relationship Id="rId33" Type="http://schemas.openxmlformats.org/officeDocument/2006/relationships/slide" Target="slide68.xml"/><Relationship Id="rId34" Type="http://schemas.openxmlformats.org/officeDocument/2006/relationships/slide" Target="slide70.xml"/><Relationship Id="rId10" Type="http://schemas.openxmlformats.org/officeDocument/2006/relationships/slide" Target="slide19.xml"/><Relationship Id="rId11" Type="http://schemas.openxmlformats.org/officeDocument/2006/relationships/slide" Target="slide23.xml"/><Relationship Id="rId12" Type="http://schemas.openxmlformats.org/officeDocument/2006/relationships/slide" Target="slide25.xml"/><Relationship Id="rId13" Type="http://schemas.openxmlformats.org/officeDocument/2006/relationships/slide" Target="slide27.xml"/><Relationship Id="rId14" Type="http://schemas.openxmlformats.org/officeDocument/2006/relationships/slide" Target="slide29.xml"/><Relationship Id="rId15" Type="http://schemas.openxmlformats.org/officeDocument/2006/relationships/slide" Target="slide31.xml"/><Relationship Id="rId16" Type="http://schemas.openxmlformats.org/officeDocument/2006/relationships/slide" Target="slide33.xml"/><Relationship Id="rId17" Type="http://schemas.openxmlformats.org/officeDocument/2006/relationships/slide" Target="slide37.xml"/><Relationship Id="rId18" Type="http://schemas.openxmlformats.org/officeDocument/2006/relationships/slide" Target="slide35.xml"/><Relationship Id="rId19" Type="http://schemas.openxmlformats.org/officeDocument/2006/relationships/slide" Target="slide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2383.WAV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2585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2788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Comment 1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Brazeau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advTm="6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#1 $100 Question</a:t>
            </a:r>
          </a:p>
        </p:txBody>
      </p:sp>
      <p:sp>
        <p:nvSpPr>
          <p:cNvPr id="43014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914400"/>
            <a:ext cx="7772400" cy="54102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3016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685800"/>
            <a:ext cx="82296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429000" y="1828800"/>
            <a:ext cx="2018777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Bell</a:t>
            </a:r>
          </a:p>
          <a:p>
            <a:pPr algn="ctr"/>
            <a:endParaRPr lang="en-CA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CA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Class</a:t>
            </a:r>
            <a:endParaRPr lang="en-CA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Proper Noun:</a:t>
            </a:r>
            <a:br>
              <a:rPr lang="en-US" sz="7200" dirty="0" smtClean="0"/>
            </a:br>
            <a:r>
              <a:rPr lang="en-US" sz="7200" dirty="0" smtClean="0"/>
              <a:t>The United states was just hit with hurricane Sandy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1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#1 $200 Question</a:t>
            </a:r>
          </a:p>
        </p:txBody>
      </p:sp>
      <p:sp>
        <p:nvSpPr>
          <p:cNvPr id="189449" name="AutoShape 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623648" y="2967335"/>
            <a:ext cx="389669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United States</a:t>
            </a:r>
          </a:p>
          <a:p>
            <a:pPr algn="ctr"/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Sandy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chemeClr val="accent1"/>
                </a:solidFill>
              </a:rPr>
              <a:t>Compound Word</a:t>
            </a:r>
            <a:br>
              <a:rPr lang="en-US" sz="6600" dirty="0" smtClean="0">
                <a:solidFill>
                  <a:schemeClr val="accent1"/>
                </a:solidFill>
              </a:rPr>
            </a:br>
            <a:r>
              <a:rPr lang="en-US" sz="6600" dirty="0" smtClean="0"/>
              <a:t>I </a:t>
            </a:r>
            <a:r>
              <a:rPr lang="en-US" sz="8000" dirty="0" smtClean="0"/>
              <a:t>wanted to read on my flight but my ________ wasn’t working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#1 $300 Question</a:t>
            </a:r>
          </a:p>
        </p:txBody>
      </p:sp>
      <p:sp>
        <p:nvSpPr>
          <p:cNvPr id="1935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489075" y="2967335"/>
            <a:ext cx="4165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Reading Light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Compound Word</a:t>
            </a:r>
            <a:br>
              <a:rPr lang="en-US" sz="7200" dirty="0" smtClean="0"/>
            </a:br>
            <a:r>
              <a:rPr lang="en-US" sz="7200" dirty="0" smtClean="0"/>
              <a:t>Spell the number 21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#1 $400 Question</a:t>
            </a:r>
          </a:p>
        </p:txBody>
      </p:sp>
      <p:sp>
        <p:nvSpPr>
          <p:cNvPr id="195592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922057" y="2967335"/>
            <a:ext cx="3299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</a:t>
            </a:r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wenty-one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6000" dirty="0" smtClean="0"/>
              <a:t>Make the following noun plural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knife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#1 $500 Question</a:t>
            </a:r>
          </a:p>
        </p:txBody>
      </p:sp>
      <p:sp>
        <p:nvSpPr>
          <p:cNvPr id="1976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575667" y="2967335"/>
            <a:ext cx="1992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knives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Make the following noun singular 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bees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WILL339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6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#2 $100 Question</a:t>
            </a:r>
          </a:p>
        </p:txBody>
      </p:sp>
      <p:sp>
        <p:nvSpPr>
          <p:cNvPr id="230408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522677" y="2967335"/>
            <a:ext cx="20986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Bee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800" dirty="0" smtClean="0"/>
              <a:t>Make the following noun plural</a:t>
            </a:r>
            <a:br>
              <a:rPr lang="en-US" sz="8800" dirty="0" smtClean="0"/>
            </a:b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 smtClean="0"/>
              <a:t>penny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0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#2 $200 Question</a:t>
            </a:r>
          </a:p>
        </p:txBody>
      </p:sp>
      <p:sp>
        <p:nvSpPr>
          <p:cNvPr id="231432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402543" y="2967335"/>
            <a:ext cx="2338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Pennies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Make the following statement show possession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The dog had a blue collar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#2 $300 Question</a:t>
            </a:r>
          </a:p>
        </p:txBody>
      </p:sp>
      <p:sp>
        <p:nvSpPr>
          <p:cNvPr id="232456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42914" y="2514600"/>
            <a:ext cx="84305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dog’s blue collar</a:t>
            </a:r>
            <a:endParaRPr lang="en-US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/>
              <a:t>Make the following statement show possession</a:t>
            </a:r>
            <a:br>
              <a:rPr lang="en-US" sz="6000" dirty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The steak that we get from the cow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#2 $400 Question</a:t>
            </a:r>
          </a:p>
        </p:txBody>
      </p:sp>
      <p:sp>
        <p:nvSpPr>
          <p:cNvPr id="233480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5334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249004" y="2967335"/>
            <a:ext cx="4645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cow’s steak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800" dirty="0"/>
              <a:t>Make the following statement show </a:t>
            </a:r>
            <a:r>
              <a:rPr lang="en-US" sz="4800" dirty="0" smtClean="0"/>
              <a:t>possession</a:t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the thickness of the lens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8800" dirty="0"/>
              <a:t/>
            </a:r>
            <a:br>
              <a:rPr lang="en-US" sz="8800" dirty="0"/>
            </a:b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#2 $500 Question</a:t>
            </a:r>
          </a:p>
        </p:txBody>
      </p:sp>
      <p:sp>
        <p:nvSpPr>
          <p:cNvPr id="326661" name="AutoShape 102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832256" y="2967335"/>
            <a:ext cx="5479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lens’ thickness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/>
              <a:t>Make the following statement show possession</a:t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the water in the lake was very dirty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#3 $100 Question</a:t>
            </a:r>
          </a:p>
        </p:txBody>
      </p:sp>
      <p:sp>
        <p:nvSpPr>
          <p:cNvPr id="54280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661806" y="1600200"/>
            <a:ext cx="557676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lake’s </a:t>
            </a:r>
            <a:b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water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Find the nouns in the sentence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The cat woke up in Egypt on Wednesday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#3 $200 Question</a:t>
            </a:r>
          </a:p>
        </p:txBody>
      </p:sp>
      <p:sp>
        <p:nvSpPr>
          <p:cNvPr id="23552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47700" y="3810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978553" y="842456"/>
            <a:ext cx="7186908" cy="54014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Cat- </a:t>
            </a:r>
            <a:r>
              <a:rPr lang="en-US" sz="115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comm</a:t>
            </a:r>
            <a:endParaRPr lang="en-US" sz="115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115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Egy</a:t>
            </a:r>
            <a:r>
              <a:rPr lang="en-US" sz="115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pro</a:t>
            </a:r>
          </a:p>
          <a:p>
            <a:pPr algn="ctr"/>
            <a:r>
              <a:rPr lang="en-U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Wed- pro</a:t>
            </a:r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Make the following noun plural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wolf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#3 $400 Question</a:t>
            </a:r>
          </a:p>
        </p:txBody>
      </p:sp>
      <p:sp>
        <p:nvSpPr>
          <p:cNvPr id="23757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3449711" y="2967335"/>
            <a:ext cx="2244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Wolves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Find the compound word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This pub sure has a great hamburger, of course they have great _________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#3 $500 Question</a:t>
            </a:r>
          </a:p>
        </p:txBody>
      </p:sp>
      <p:sp>
        <p:nvSpPr>
          <p:cNvPr id="23859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6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23622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Pub food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What kind of noun</a:t>
            </a:r>
            <a:br>
              <a:rPr lang="en-US" sz="8000" dirty="0" smtClean="0"/>
            </a:br>
            <a:r>
              <a:rPr lang="en-US" sz="8000" dirty="0"/>
              <a:t/>
            </a:r>
            <a:br>
              <a:rPr lang="en-US" sz="8000" dirty="0"/>
            </a:br>
            <a:r>
              <a:rPr lang="en-US" sz="8000" b="0" dirty="0" smtClean="0"/>
              <a:t>pod of dolphins</a:t>
            </a:r>
            <a:endParaRPr lang="en-US" sz="80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#3 $300 Question</a:t>
            </a:r>
          </a:p>
        </p:txBody>
      </p:sp>
      <p:sp>
        <p:nvSpPr>
          <p:cNvPr id="23655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38" y="1993746"/>
            <a:ext cx="18473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634" y="2967335"/>
            <a:ext cx="3030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Collective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z="7200" dirty="0" smtClean="0"/>
              <a:t/>
            </a:r>
            <a:br>
              <a:rPr lang="en-CA" sz="7200" dirty="0" smtClean="0"/>
            </a:br>
            <a:r>
              <a:rPr lang="en-CA" sz="7200" dirty="0" smtClean="0"/>
              <a:t>What kind of noun is thirty-six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Hungary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#4 $100 Question</a:t>
            </a:r>
          </a:p>
        </p:txBody>
      </p:sp>
      <p:sp>
        <p:nvSpPr>
          <p:cNvPr id="23962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532480" y="2967335"/>
            <a:ext cx="60790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Hyphenated</a:t>
            </a:r>
            <a:endParaRPr lang="en-US" sz="8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Possessive:</a:t>
            </a:r>
            <a:br>
              <a:rPr lang="en-US" sz="8000" dirty="0" smtClean="0"/>
            </a:br>
            <a:r>
              <a:rPr lang="en-US" sz="8000" dirty="0"/>
              <a:t/>
            </a:r>
            <a:br>
              <a:rPr lang="en-US" sz="8000" dirty="0"/>
            </a:br>
            <a:r>
              <a:rPr lang="en-US" sz="8000" dirty="0" smtClean="0"/>
              <a:t>The mountains had a lot of snow</a:t>
            </a:r>
            <a:endParaRPr lang="en-US" sz="8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#4 $200 Question</a:t>
            </a:r>
          </a:p>
        </p:txBody>
      </p:sp>
      <p:sp>
        <p:nvSpPr>
          <p:cNvPr id="24064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485668" y="3027402"/>
            <a:ext cx="584006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mountains’</a:t>
            </a:r>
            <a:b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snow</a:t>
            </a:r>
            <a:endParaRPr 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Possessive</a:t>
            </a:r>
            <a:br>
              <a:rPr lang="en-US" sz="7200" dirty="0" smtClean="0"/>
            </a:br>
            <a:r>
              <a:rPr lang="en-US" sz="7200" dirty="0" smtClean="0"/>
              <a:t>:</a:t>
            </a:r>
            <a:br>
              <a:rPr lang="en-US" sz="7200" dirty="0" smtClean="0"/>
            </a:br>
            <a:r>
              <a:rPr lang="en-US" sz="7200" dirty="0" smtClean="0"/>
              <a:t>The tiger had a cute baby cub</a:t>
            </a:r>
            <a:endParaRPr lang="en-US" sz="7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#4 $300 Question</a:t>
            </a:r>
          </a:p>
        </p:txBody>
      </p:sp>
      <p:sp>
        <p:nvSpPr>
          <p:cNvPr id="24167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31470" y="1219200"/>
            <a:ext cx="80942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tiger’s cub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Make the following noun singular: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/>
              <a:t>m</a:t>
            </a:r>
            <a:r>
              <a:rPr lang="en-US" sz="7200" dirty="0" smtClean="0"/>
              <a:t>ice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#4 $400 Question</a:t>
            </a:r>
          </a:p>
        </p:txBody>
      </p:sp>
      <p:sp>
        <p:nvSpPr>
          <p:cNvPr id="24269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71628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842133" y="2827050"/>
            <a:ext cx="35359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mouse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 smtClean="0"/>
              <a:t>Compound noun: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err="1" smtClean="0"/>
              <a:t>Ayten</a:t>
            </a:r>
            <a:r>
              <a:rPr lang="en-US" sz="5400" dirty="0" smtClean="0"/>
              <a:t> forgot her_____ </a:t>
            </a:r>
            <a:br>
              <a:rPr lang="en-US" sz="5400" dirty="0" smtClean="0"/>
            </a:br>
            <a:r>
              <a:rPr lang="en-US" sz="5400" dirty="0" smtClean="0"/>
              <a:t>in her last class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#4 $500 Question</a:t>
            </a:r>
          </a:p>
        </p:txBody>
      </p:sp>
      <p:sp>
        <p:nvSpPr>
          <p:cNvPr id="24371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Make th</a:t>
            </a:r>
            <a:r>
              <a:rPr lang="en-US" sz="7200" dirty="0" smtClean="0"/>
              <a:t>e following noun plural: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box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Italy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#5 $100 Question</a:t>
            </a:r>
          </a:p>
        </p:txBody>
      </p:sp>
      <p:sp>
        <p:nvSpPr>
          <p:cNvPr id="2447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52454" y="70104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989970" y="2811810"/>
            <a:ext cx="31259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boxes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Make the following noun plural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potato</a:t>
            </a:r>
            <a:endParaRPr lang="en-US" sz="6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#5 $200 Question</a:t>
            </a:r>
          </a:p>
        </p:txBody>
      </p:sp>
      <p:sp>
        <p:nvSpPr>
          <p:cNvPr id="24576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371946" y="1859339"/>
            <a:ext cx="647631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potatoes</a:t>
            </a:r>
            <a:endParaRPr lang="en-US" sz="13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Make the following noun plural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kangaroo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#5 $300 Question</a:t>
            </a:r>
          </a:p>
        </p:txBody>
      </p:sp>
      <p:sp>
        <p:nvSpPr>
          <p:cNvPr id="24679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656111" y="2567970"/>
            <a:ext cx="59079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Kangaroos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2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Possessive:</a:t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the park had a lot of nice green grass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#5 $400 Question</a:t>
            </a:r>
          </a:p>
        </p:txBody>
      </p:sp>
      <p:sp>
        <p:nvSpPr>
          <p:cNvPr id="24781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524000" y="1905000"/>
            <a:ext cx="614543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park’s </a:t>
            </a:r>
            <a:b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green grass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Compound Words: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A child is much safer in the car when riding in a _________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#5 $500 Question</a:t>
            </a:r>
          </a:p>
        </p:txBody>
      </p:sp>
      <p:sp>
        <p:nvSpPr>
          <p:cNvPr id="2488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095530" y="1371600"/>
            <a:ext cx="51433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</a:t>
            </a: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hild seat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Possessive:  the beer had a lot of foam when it was opened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#6 $100 Question</a:t>
            </a:r>
          </a:p>
        </p:txBody>
      </p:sp>
      <p:sp>
        <p:nvSpPr>
          <p:cNvPr id="25088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704882" y="914400"/>
            <a:ext cx="573426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beer’s</a:t>
            </a:r>
            <a:b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foam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Possessive: The spider had a lot of venom in it.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1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#6 $200 Question</a:t>
            </a:r>
          </a:p>
        </p:txBody>
      </p:sp>
      <p:sp>
        <p:nvSpPr>
          <p:cNvPr id="25191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720671" y="1330910"/>
            <a:ext cx="79130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spider’s venom</a:t>
            </a:r>
            <a:endParaRPr lang="en-US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Mak</a:t>
            </a:r>
            <a:r>
              <a:rPr lang="en-US" sz="6600" dirty="0" smtClean="0"/>
              <a:t>e the following noun plural</a:t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>monkey</a:t>
            </a:r>
            <a:endParaRPr lang="en-US" sz="6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#6 $300 Question</a:t>
            </a:r>
          </a:p>
        </p:txBody>
      </p:sp>
      <p:sp>
        <p:nvSpPr>
          <p:cNvPr id="25293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2" name="Rectangle 1"/>
          <p:cNvSpPr/>
          <p:nvPr/>
        </p:nvSpPr>
        <p:spPr>
          <a:xfrm>
            <a:off x="3409693" y="2514600"/>
            <a:ext cx="2801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monkeys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Nouns (and what kind):  The cat was hurt when it was hit by the car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#6 $400 Question</a:t>
            </a:r>
          </a:p>
        </p:txBody>
      </p:sp>
      <p:sp>
        <p:nvSpPr>
          <p:cNvPr id="25395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357632" y="2133600"/>
            <a:ext cx="4255116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Cat- common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Car- common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P</a:t>
            </a:r>
            <a:r>
              <a:rPr lang="en-US" sz="6600" dirty="0" smtClean="0"/>
              <a:t>ossession: The water had a very bad smell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#6 $500 Question</a:t>
            </a:r>
          </a:p>
        </p:txBody>
      </p:sp>
      <p:sp>
        <p:nvSpPr>
          <p:cNvPr id="25498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005379" y="2967335"/>
            <a:ext cx="5133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water’s smell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Ireland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339971" name="CHIM13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39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9971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MAKE YOUR WAGER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Name and describe all types of nouns we have covered in this chapter</a:t>
            </a:r>
            <a:endParaRPr lang="en-US" sz="6600" dirty="0"/>
          </a:p>
        </p:txBody>
      </p:sp>
      <p:pic>
        <p:nvPicPr>
          <p:cNvPr id="2" name="Jeopardy 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0" y="56388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jeop148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6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7772400" cy="36576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3048000" y="838200"/>
            <a:ext cx="3108543" cy="5909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Common</a:t>
            </a:r>
            <a:b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Proper</a:t>
            </a:r>
            <a:b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compound</a:t>
            </a:r>
          </a:p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Collective</a:t>
            </a:r>
          </a:p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Singular</a:t>
            </a:r>
          </a:p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Plural</a:t>
            </a:r>
          </a:p>
          <a:p>
            <a:pPr algn="ctr"/>
            <a:r>
              <a:rPr lang="en-C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possessive</a:t>
            </a:r>
            <a:endParaRPr lang="en-C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42900"/>
            <a:ext cx="11430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Egy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$500</a:t>
            </a:r>
            <a:endParaRPr lang="en-US" sz="4000" b="1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$200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$100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3429000" y="304800"/>
            <a:ext cx="838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HUN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35635" y="228600"/>
            <a:ext cx="1685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GER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800" y="381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543800" y="228600"/>
            <a:ext cx="17914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IrL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304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 smtClean="0"/>
              <a:t>What are the common nouns in the sentence</a:t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>He rang the bell to signal the end of class.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512</Words>
  <Application>Microsoft Macintosh PowerPoint</Application>
  <PresentationFormat>On-screen Show (4:3)</PresentationFormat>
  <Paragraphs>151</Paragraphs>
  <Slides>73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Default Design</vt:lpstr>
      <vt:lpstr>PowerPoint Presentation</vt:lpstr>
      <vt:lpstr>Egypt</vt:lpstr>
      <vt:lpstr>Canada</vt:lpstr>
      <vt:lpstr>Hungary</vt:lpstr>
      <vt:lpstr>Italy</vt:lpstr>
      <vt:lpstr>Germany</vt:lpstr>
      <vt:lpstr>Ireland</vt:lpstr>
      <vt:lpstr>PowerPoint Presentation</vt:lpstr>
      <vt:lpstr>What are the common nouns in the sentence  He rang the bell to signal the end of class.</vt:lpstr>
      <vt:lpstr>Category #1 $100 Question</vt:lpstr>
      <vt:lpstr>Proper Noun: The United states was just hit with hurricane Sandy</vt:lpstr>
      <vt:lpstr>Category #1 $200 Question</vt:lpstr>
      <vt:lpstr>Compound Word I wanted to read on my flight but my ________ wasn’t working</vt:lpstr>
      <vt:lpstr>Category #1 $300 Question</vt:lpstr>
      <vt:lpstr>Compound Word Spell the number 21</vt:lpstr>
      <vt:lpstr>Category #1 $400 Question</vt:lpstr>
      <vt:lpstr>Make the following noun plural  knife</vt:lpstr>
      <vt:lpstr>Category #1 $500 Question</vt:lpstr>
      <vt:lpstr>Make the following noun singular   bees</vt:lpstr>
      <vt:lpstr>Category #2 $100 Question</vt:lpstr>
      <vt:lpstr>Make the following noun plural  penny</vt:lpstr>
      <vt:lpstr>Category #2 $200 Question</vt:lpstr>
      <vt:lpstr>Make the following statement show possession  The dog had a blue collar</vt:lpstr>
      <vt:lpstr>Category #2 $300 Question</vt:lpstr>
      <vt:lpstr>Make the following statement show possession  The steak that we get from the cow</vt:lpstr>
      <vt:lpstr>Category #2 $400 Question</vt:lpstr>
      <vt:lpstr>Make the following statement show possession  the thickness of the lens  </vt:lpstr>
      <vt:lpstr>Category #2 $500 Question</vt:lpstr>
      <vt:lpstr>Make the following statement show possession  the water in the lake was very dirty</vt:lpstr>
      <vt:lpstr>Category #3 $100 Question</vt:lpstr>
      <vt:lpstr>Find the nouns in the sentence  The cat woke up in Egypt on Wednesday</vt:lpstr>
      <vt:lpstr>Category #3 $200 Question</vt:lpstr>
      <vt:lpstr>Make the following noun plural  wolf</vt:lpstr>
      <vt:lpstr>Category #3 $400 Question</vt:lpstr>
      <vt:lpstr>Find the compound word  This pub sure has a great hamburger, of course they have great _________</vt:lpstr>
      <vt:lpstr>Category #3 $500 Question</vt:lpstr>
      <vt:lpstr>What kind of noun  pod of dolphins</vt:lpstr>
      <vt:lpstr>Category #3 $300 Question</vt:lpstr>
      <vt:lpstr> What kind of noun is thirty-six</vt:lpstr>
      <vt:lpstr>Category #4 $100 Question</vt:lpstr>
      <vt:lpstr>Possessive:  The mountains had a lot of snow</vt:lpstr>
      <vt:lpstr>Category #4 $200 Question</vt:lpstr>
      <vt:lpstr>Possessive : The tiger had a cute baby cub</vt:lpstr>
      <vt:lpstr>Category #4 $300 Question</vt:lpstr>
      <vt:lpstr>Make the following noun singular:  mice</vt:lpstr>
      <vt:lpstr>Category #4 $400 Question</vt:lpstr>
      <vt:lpstr>Compound noun:  Ayten forgot her_____  in her last class</vt:lpstr>
      <vt:lpstr>Category #4 $500 Question</vt:lpstr>
      <vt:lpstr>Make the following noun plural:  box</vt:lpstr>
      <vt:lpstr>Category #5 $100 Question</vt:lpstr>
      <vt:lpstr>Make the following noun plural  potato</vt:lpstr>
      <vt:lpstr>Category #5 $200 Question</vt:lpstr>
      <vt:lpstr>Make the following noun plural  kangaroo</vt:lpstr>
      <vt:lpstr>Category #5 $300 Question</vt:lpstr>
      <vt:lpstr>PowerPoint Presentation</vt:lpstr>
      <vt:lpstr>Possessive:  the park had a lot of nice green grass</vt:lpstr>
      <vt:lpstr>Category #5 $400 Question</vt:lpstr>
      <vt:lpstr>Compound Words:  A child is much safer in the car when riding in a _________</vt:lpstr>
      <vt:lpstr>Category #5 $500 Question</vt:lpstr>
      <vt:lpstr>Possessive:  the beer had a lot of foam when it was opened</vt:lpstr>
      <vt:lpstr>Category #6 $100 Question</vt:lpstr>
      <vt:lpstr>Possessive: The spider had a lot of venom in it.</vt:lpstr>
      <vt:lpstr>Category #6 $200 Question</vt:lpstr>
      <vt:lpstr>Make the following noun plural  monkey</vt:lpstr>
      <vt:lpstr>Category #6 $300 Question</vt:lpstr>
      <vt:lpstr>Nouns (and what kind):  The cat was hurt when it was hit by the car</vt:lpstr>
      <vt:lpstr>Category #6 $400 Question</vt:lpstr>
      <vt:lpstr>Possession: The water had a very bad smell</vt:lpstr>
      <vt:lpstr>Category #6 $500 Question</vt:lpstr>
      <vt:lpstr>PowerPoint Presentation</vt:lpstr>
      <vt:lpstr>MAKE YOUR WAGER</vt:lpstr>
      <vt:lpstr>Name and describe all types of nouns we have covered in this chapter</vt:lpstr>
      <vt:lpstr>  </vt:lpstr>
    </vt:vector>
  </TitlesOfParts>
  <Company>Monta Vista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 Template</dc:title>
  <dc:creator>I-Heng McComb</dc:creator>
  <dc:description>Based on a template created by Matt Hamlyn (Jessamine County Schools) and modified by Tom Duggan (Union County Educational Technology Training Center).</dc:description>
  <cp:lastModifiedBy>Jason Brazeau</cp:lastModifiedBy>
  <cp:revision>138</cp:revision>
  <dcterms:created xsi:type="dcterms:W3CDTF">1999-10-07T17:16:48Z</dcterms:created>
  <dcterms:modified xsi:type="dcterms:W3CDTF">2012-11-07T21:08:51Z</dcterms:modified>
</cp:coreProperties>
</file>